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0f191ce2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b0f191ce2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0f191ce2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0f191ce2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0f191ce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0f191ce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0f191ce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0f191ce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0f191ce2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0f191ce2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0f191ce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0f191ce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0f191ce2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0f191ce2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0f191ce2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0f191ce2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0f191ce2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0f191ce2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0f191ce2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b0f191ce2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playlist?list=PLd6ln1O_jAzXM0gxFqsmEw1i-R_4f2m_X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ottishrugby.org/wp-content/uploads/2023/07/Tackle-Height-Decision-Making-Framwork.pdf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tWRFlNIelxQ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t2UaTDyBz-A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Reduced Tackle Height Laws 2026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Svenska Rugbyförbundet player welfare (assisted with research from the Scottish Rugby Union)</a:t>
            </a:r>
            <a:endParaRPr/>
          </a:p>
        </p:txBody>
      </p:sp>
      <p:pic>
        <p:nvPicPr>
          <p:cNvPr id="56" name="Google Shape;56;p13" title="Screenshot 2025-12-16 at 11.07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413" y="1077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Tackle Height Examples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0B1E3A"/>
                </a:solidFill>
                <a:highlight>
                  <a:srgbClr val="FFFFFF"/>
                </a:highlight>
              </a:rPr>
              <a:t>To view examples of tackles that will and will not be permitted in season 2026, please click </a:t>
            </a:r>
            <a:r>
              <a:rPr b="1" lang="en-GB" sz="1400" u="sng">
                <a:solidFill>
                  <a:srgbClr val="0B1E3A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1" lang="en-GB" sz="1400">
                <a:solidFill>
                  <a:srgbClr val="0B1E3A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pic>
        <p:nvPicPr>
          <p:cNvPr id="121" name="Google Shape;121;p22" title="Screenshot 2025-12-16 at 11.07.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 Making Framework for Referees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u="sng">
                <a:solidFill>
                  <a:srgbClr val="0B1E3A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Tackle Height Decision Making Framework</a:t>
            </a:r>
            <a:endParaRPr/>
          </a:p>
        </p:txBody>
      </p:sp>
      <p:pic>
        <p:nvPicPr>
          <p:cNvPr id="128" name="Google Shape;128;p23" title="Screenshot 2025-12-16 at 11.07.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are we changing the tackle height?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B1E3A"/>
                </a:solidFill>
                <a:highlight>
                  <a:srgbClr val="FFFFFF"/>
                </a:highlight>
              </a:rPr>
              <a:t>Following on from consultation with community rugby stakeholders, SRFs Player Welfare Committee approved a lower maximum tackle height law trial of below the sternum for implementation across community game, beginning in the 2026 season.</a:t>
            </a:r>
            <a:endParaRPr sz="110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B1E3A"/>
                </a:solidFill>
                <a:highlight>
                  <a:srgbClr val="FFFFFF"/>
                </a:highlight>
              </a:rPr>
              <a:t>This change has been led by World Rugby endorsed research which has proven there to be positive outcomes on the reduction of tackle height on the reduction of head-to-head contact in game.</a:t>
            </a:r>
            <a:endParaRPr sz="110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Screenshot 2025-12-16 at 11.07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this tackle height look like?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550" y="1152150"/>
            <a:ext cx="3820977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Screenshot 2025-12-16 at 11.07.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What does the tackle height look like?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0B1E3A"/>
                </a:solidFill>
                <a:highlight>
                  <a:srgbClr val="FFFFFF"/>
                </a:highlight>
              </a:rPr>
              <a:t>The below video shows examples of the maximum tackle height.</a:t>
            </a:r>
            <a:endParaRPr/>
          </a:p>
        </p:txBody>
      </p:sp>
      <p:pic>
        <p:nvPicPr>
          <p:cNvPr descr="Following on from consultation with community rugby stakeholders&#10;in February 2023, Scottish Rugby’s Club Rugby Board (CRB) has approved a lower maximum tackle height law trial of below the sternum for implementation across the community game, beginning in the 2023/24 season.&#10;&#10;🏴󠁧󠁢󠁳󠁣󠁴󠁿 Join The Conversation: &#10;https://www.scottishrugby.org/&#10;Instagram: https://www.instagram.com/scotlandteam/&#10;TikTok: https://www.tiktok.com/@scottishrugby&#10;Twitter: https://twitter.com/scotlandteam&#10;Facebook: https://www.facebook.com/scottishrugby&#10;LinkedIn: https://www.linkedin.com/company/scot...&#10;&#10;Sign-up for our newsletter today to receive the latest updates from Scottish Rugby straight to your inbox: https://www.scottishrugby.org/newslet...&#10;&#10;The Official Scottish Rugby Podcast brings fans exclusive behind the scenes interviews and information, news and discussion from the home of Scottish Rugby: https://www.scottishrugby.org/the-off...&#10;&#10;#Scotland #Rugby" id="77" name="Google Shape;77;p16" title="Scottish Rugby Tackle Height Law Trials 2023/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17145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Screenshot 2025-12-16 at 11.07.4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 Making Framework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225" y="1182100"/>
            <a:ext cx="2701550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Screenshot 2025-12-16 at 11.07.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Decision making framework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lang="en-GB"/>
              <a:t>below </a:t>
            </a:r>
            <a:r>
              <a:rPr lang="en-GB"/>
              <a:t>video walks you through the decision making framework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🏴󠁧󠁢󠁳󠁣󠁴󠁿 Change our game : &#10;https://www.scottishrugby.org/&#10;Twitter: https://twitter.com/scotrugbycoach&#10;Hive Learning: https://scottishrugby.hivelearning.com/&#10;Sign up to our courses: https://scrums.scottishrugby.org/&#10;&#10;Sign-up for our newsletter today to receive the latest updates from Scottish Rugby straight to your inbox: https://www.scottishrugby.org/newslet...&#10;&#10;#ChangeOurGame #AsOne" id="92" name="Google Shape;92;p18" title="WEBINAR | Decision Making Framework | Tackle Height Law Trial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17145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title="Screenshot 2025-12-16 at 11.07.4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will this change affect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40000"/>
              </a:lnSpc>
              <a:spcBef>
                <a:spcPts val="3000"/>
              </a:spcBef>
              <a:spcAft>
                <a:spcPts val="0"/>
              </a:spcAft>
              <a:buClr>
                <a:srgbClr val="0B1E3A"/>
              </a:buClr>
              <a:buSzPts val="1350"/>
              <a:buNone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The law change will apply to: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rgbClr val="0B1E3A"/>
              </a:buClr>
              <a:buSzPts val="1350"/>
              <a:buChar char="○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All levels of the male and female, adult and youth community rugby, up to and including the men’s and women’s Allsvenskan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rgbClr val="0B1E3A"/>
              </a:buClr>
              <a:buSzPts val="1350"/>
              <a:buChar char="○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All alternative formats including 7s and 10s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 title="Screenshot 2025-12-16 at 11.07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320"/>
              <a:t>What does the research say about reducing the tackle height?</a:t>
            </a:r>
            <a:endParaRPr sz="2320"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B1E3A"/>
                </a:solidFill>
                <a:highlight>
                  <a:srgbClr val="FFFFFF"/>
                </a:highlight>
              </a:rPr>
              <a:t>In World Rugby endorsed trials conducted in France and South Africa, lowering the tackle height has been shown to reduce the number of head-on-head contacts and concussions. Lowering the tackle height has also shown positive outcomes regarding increased ball-in-play time and offloading.</a:t>
            </a:r>
            <a:endParaRPr sz="110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1800"/>
              </a:spcBef>
              <a:spcAft>
                <a:spcPts val="0"/>
              </a:spcAft>
              <a:buClr>
                <a:srgbClr val="0B1E3A"/>
              </a:buClr>
              <a:buSzPts val="1350"/>
              <a:buChar char="●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Trials in France resulted in a 64% reduction in head-on-head contacts and a 23% reduction on concussions.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B1E3A"/>
              </a:buClr>
              <a:buSzPts val="1350"/>
              <a:buChar char="●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Research shows that by lowering the tackle height there will be a significant reduction in concussions.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 title="Screenshot 2025-12-16 at 11.07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20"/>
              <a:t>What </a:t>
            </a:r>
            <a:r>
              <a:rPr lang="en-GB" sz="1920"/>
              <a:t>does</a:t>
            </a:r>
            <a:r>
              <a:rPr lang="en-GB" sz="1920"/>
              <a:t> the research say about the tackle height ABOVE the sternum?</a:t>
            </a:r>
            <a:endParaRPr sz="1920"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5650"/>
            <a:ext cx="8520600" cy="35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B1E3A"/>
              </a:buClr>
              <a:buSzPts val="1350"/>
              <a:buChar char="●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74% of all concussions come from the tackle area.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B1E3A"/>
              </a:buClr>
              <a:buSzPts val="1350"/>
              <a:buChar char="●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Approx. 70% of concussions at the tackle area relate to the tackler.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0B1E3A"/>
              </a:buClr>
              <a:buSzPts val="1350"/>
              <a:buChar char="●"/>
            </a:pPr>
            <a:r>
              <a:rPr lang="en-GB" sz="1350">
                <a:solidFill>
                  <a:srgbClr val="0B1E3A"/>
                </a:solidFill>
                <a:highlight>
                  <a:srgbClr val="FFFFFF"/>
                </a:highlight>
              </a:rPr>
              <a:t>A tackle above the sternum is 4.3 times more likely to result in a head injury.</a:t>
            </a:r>
            <a:endParaRPr sz="1350">
              <a:solidFill>
                <a:srgbClr val="0B1E3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 title="Screenshot 2025-12-16 at 11.07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4988" y="59875"/>
            <a:ext cx="697175" cy="9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